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B3EBAEA-B522-421B-B08F-9B1A52CA680B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E8D625-37B8-47E1-A97A-1134AB6E1D4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Вокатив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(пети падеж)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врапче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- вокатив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мачка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- номинатив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врапца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sz="3600" smtClean="0">
                <a:latin typeface="Times New Roman" pitchFamily="18" charset="0"/>
                <a:cs typeface="Times New Roman" pitchFamily="18" charset="0"/>
              </a:rPr>
              <a:t>акузатив</a:t>
            </a: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врабац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- номинатив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Назив </a:t>
            </a:r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вокатив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потиче од латинске речи </a:t>
            </a:r>
            <a:r>
              <a:rPr lang="sr-Latn-RS" sz="3600" b="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vocare</a:t>
            </a:r>
            <a:r>
              <a:rPr lang="sr-Latn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што значи звати, дозивати. Зато се назива и падеж дозивања.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Вокатив (Хеј!)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наредним реченицама уочите именице у вокативу: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Милена, дођи!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Види ово, Јанко!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Одговори ми ти, Жико!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Милена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дођи!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Види ово,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Јанко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Одговори ми ти,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Жико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Милена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дођи! (дозивање)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Види ово,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Јанко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! (скретање пажње)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Одговори ми ти,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Жико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! (обраћање)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Вокатив је падеж који има значења дозивања, обраћања или скретања пажње. У реченици нема посебну службу. У писању се одваја запетама од осталог дела реченице.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Вокатив је независан падеж, користи се без предлога.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народним песмама, да би се постигао одређени број слогова у стиху, субјекат може бити у вокативу: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Насмеја се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Краљевићу Марко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Пише књигу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Вукашине краљу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Проговара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Стари Вујадине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Одредите у ком су падежу истакнуте речи: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pPr>
              <a:buFontTx/>
              <a:buChar char="-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Где ћеш,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врапче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зимовати?-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пита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мачка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врапца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стара.</a:t>
            </a:r>
          </a:p>
          <a:p>
            <a:pPr>
              <a:buFontTx/>
              <a:buChar char="-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Овде, онде, туда, свуда!-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тако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врабац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одговара.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</TotalTime>
  <Words>210</Words>
  <Application>Microsoft Office PowerPoint</Application>
  <PresentationFormat>On-screen Show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Вокатив</vt:lpstr>
      <vt:lpstr>Назив вокатив потиче од латинске речи vocare, што значи звати, дозивати. Зато се назива и падеж дозивања.</vt:lpstr>
      <vt:lpstr>У наредним реченицама уочите именице у вокативу:</vt:lpstr>
      <vt:lpstr>Slide 4</vt:lpstr>
      <vt:lpstr>Slide 5</vt:lpstr>
      <vt:lpstr>Slide 6</vt:lpstr>
      <vt:lpstr>Вокатив је независан падеж, користи се без предлога.</vt:lpstr>
      <vt:lpstr>У народним песмама, да би се постигао одређени број слогова у стиху, субјекат може бити у вокативу:</vt:lpstr>
      <vt:lpstr>Одредите у ком су падежу истакнуте речи: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Вокатив</dc:title>
  <dc:creator>mihailo</dc:creator>
  <cp:lastModifiedBy>mihailo</cp:lastModifiedBy>
  <cp:revision>8</cp:revision>
  <dcterms:created xsi:type="dcterms:W3CDTF">2015-01-13T10:44:34Z</dcterms:created>
  <dcterms:modified xsi:type="dcterms:W3CDTF">2015-02-01T12:45:15Z</dcterms:modified>
</cp:coreProperties>
</file>